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57" r:id="rId3"/>
    <p:sldId id="260" r:id="rId4"/>
    <p:sldId id="262" r:id="rId5"/>
    <p:sldId id="258" r:id="rId6"/>
    <p:sldId id="259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314700"/>
          </a:xfrm>
        </p:spPr>
        <p:txBody>
          <a:bodyPr/>
          <a:lstStyle>
            <a:lvl1pPr algn="ctr">
              <a:defRPr sz="4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01013" y="6245225"/>
            <a:ext cx="585787" cy="476250"/>
          </a:xfrm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975"/>
            <a:ext cx="2057400" cy="60721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3975"/>
            <a:ext cx="6019800" cy="60721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9725" y="6453188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40763" y="6453188"/>
            <a:ext cx="539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a.prosv.ru/static/books-viewer/index.html?path=/media/ebook/81791/&amp;pageFrom=187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600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Вычитание целых чисел в пределе 10000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3429000"/>
          </a:xfrm>
        </p:spPr>
        <p:txBody>
          <a:bodyPr>
            <a:normAutofit fontScale="92500" lnSpcReduction="10000"/>
          </a:bodyPr>
          <a:lstStyle/>
          <a:p>
            <a:endParaRPr lang="ru-RU" sz="3600" b="1" dirty="0" smtClean="0">
              <a:solidFill>
                <a:srgbClr val="002060"/>
              </a:solidFill>
            </a:endParaRPr>
          </a:p>
          <a:p>
            <a:endParaRPr lang="ru-RU" sz="3600" b="1" dirty="0" smtClean="0">
              <a:solidFill>
                <a:srgbClr val="002060"/>
              </a:solidFill>
            </a:endParaRPr>
          </a:p>
          <a:p>
            <a:r>
              <a:rPr lang="ru-RU" sz="3600" b="1" dirty="0" smtClean="0">
                <a:solidFill>
                  <a:srgbClr val="002060"/>
                </a:solidFill>
              </a:rPr>
              <a:t>6 класс</a:t>
            </a:r>
          </a:p>
          <a:p>
            <a:pPr algn="r"/>
            <a:endParaRPr lang="ru-RU" sz="2800" b="1" dirty="0" smtClean="0">
              <a:solidFill>
                <a:schemeClr val="tx1"/>
              </a:solidFill>
            </a:endParaRPr>
          </a:p>
          <a:p>
            <a:pPr algn="r"/>
            <a:endParaRPr lang="ru-RU" sz="2800" b="1" dirty="0" smtClean="0">
              <a:solidFill>
                <a:schemeClr val="tx1"/>
              </a:solidFill>
            </a:endParaRPr>
          </a:p>
          <a:p>
            <a:pPr algn="r"/>
            <a:endParaRPr lang="ru-RU" sz="2800" b="1" dirty="0" smtClean="0">
              <a:solidFill>
                <a:schemeClr val="tx1"/>
              </a:solidFill>
            </a:endParaRP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Земцова В.Я</a:t>
            </a:r>
          </a:p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Учитель математики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762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Коррекционные упражнения</a:t>
            </a:r>
            <a:endParaRPr lang="ru-RU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2133600"/>
            <a:ext cx="8183880" cy="36576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1) Продолжи числовой ряд</a:t>
            </a:r>
          </a:p>
          <a:p>
            <a:r>
              <a:rPr lang="ru-RU" dirty="0" smtClean="0"/>
              <a:t>50,150,200,…,…, …,… .</a:t>
            </a:r>
          </a:p>
          <a:p>
            <a:r>
              <a:rPr lang="ru-RU" dirty="0" smtClean="0"/>
              <a:t>950,850,750,…,…,…,… 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2) Запиши числа в порядке возрастания.</a:t>
            </a:r>
          </a:p>
          <a:p>
            <a:r>
              <a:rPr lang="ru-RU" dirty="0" smtClean="0"/>
              <a:t>146,481,841,184,418,814.</a:t>
            </a:r>
            <a:endParaRPr lang="ru-RU" dirty="0"/>
          </a:p>
        </p:txBody>
      </p:sp>
    </p:spTree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9153525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81000"/>
            <a:ext cx="8229600" cy="1219200"/>
          </a:xfrm>
        </p:spPr>
        <p:txBody>
          <a:bodyPr/>
          <a:lstStyle/>
          <a:p>
            <a:pPr algn="ctr"/>
            <a:r>
              <a:rPr lang="ru-RU" dirty="0" smtClean="0"/>
              <a:t>Считай и напиши ответы</a:t>
            </a:r>
            <a:endParaRPr lang="ru-RU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15 х 0</a:t>
            </a:r>
          </a:p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Прочитайте число :     9 348</a:t>
            </a:r>
          </a:p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249 + 1</a:t>
            </a:r>
          </a:p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600 – 400</a:t>
            </a:r>
          </a:p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2000 + 100 + 30 + 5 =</a:t>
            </a:r>
          </a:p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530к. Сколько это рублей и копеек?</a:t>
            </a:r>
          </a:p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Назовите числа, которые стоят между 178 и 185</a:t>
            </a:r>
          </a:p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Назовите число на один десяток  меньше 254</a:t>
            </a:r>
          </a:p>
          <a:p>
            <a:pPr>
              <a:buFontTx/>
              <a:buNone/>
            </a:pPr>
            <a:r>
              <a:rPr lang="ru-RU" sz="2800" dirty="0">
                <a:solidFill>
                  <a:schemeClr val="bg1"/>
                </a:solidFill>
              </a:rPr>
              <a:t>Назовите соседей числа  136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2"/>
          <a:srcRect l="5907" t="8342" r="5907" b="8342"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7772400" cy="426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4800600"/>
            <a:ext cx="6781800" cy="12192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Из каких геометрических фигур составлен кораблик</a:t>
            </a:r>
            <a:r>
              <a:rPr lang="ru-RU" dirty="0" smtClean="0">
                <a:solidFill>
                  <a:srgbClr val="002060"/>
                </a:solidFill>
              </a:rPr>
              <a:t>?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755650" y="3141663"/>
            <a:ext cx="7778750" cy="1295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chemeClr val="hlink"/>
              </a:solidFill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962400" y="2209800"/>
            <a:ext cx="1219200" cy="787400"/>
          </a:xfrm>
          <a:prstGeom prst="rect">
            <a:avLst/>
          </a:prstGeom>
          <a:solidFill>
            <a:srgbClr val="A5002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4495800" y="533400"/>
            <a:ext cx="504825" cy="576263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H="1">
            <a:off x="4495800" y="1066800"/>
            <a:ext cx="504825" cy="35877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 flipV="1">
            <a:off x="6096000" y="1905000"/>
            <a:ext cx="0" cy="115252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2971800" y="1981198"/>
            <a:ext cx="3124200" cy="45719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3048000" y="1981200"/>
            <a:ext cx="0" cy="1152525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4495800" y="533400"/>
            <a:ext cx="0" cy="1366838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Вычитание чисел.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r>
              <a:rPr lang="ru-RU" sz="2400" b="1" dirty="0" smtClean="0">
                <a:solidFill>
                  <a:srgbClr val="FF0000"/>
                </a:solidFill>
              </a:rPr>
              <a:t>) Как называются числа при вычитании?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2) Каким действием можно проверить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вычитание?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Задание</a:t>
            </a:r>
          </a:p>
          <a:p>
            <a:r>
              <a:rPr lang="ru-RU" sz="2400" b="1" u="sng" dirty="0" smtClean="0">
                <a:solidFill>
                  <a:schemeClr val="tx1">
                    <a:lumMod val="50000"/>
                  </a:schemeClr>
                </a:solidFill>
                <a:hlinkClick r:id="rId2"/>
              </a:rPr>
              <a:t>https://media.prosv.ru/static/books-viewer/index.html?path=/media/ebook/81791/&amp;pageFrom=187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</a:rPr>
              <a:t> математика 6 класс страница 187. №755 выполнить с проверкой , сфотографировать и прислать фото в группу.</a:t>
            </a:r>
            <a:endParaRPr lang="ru-RU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Решение задачи.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Пальто стоит – 5586 рублей, а сапоги – на  1750 рублей дешевле, чем пальто. Сколько рублей стоят сапоги?</a:t>
            </a:r>
            <a:endParaRPr lang="ru-RU" b="1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Составь краткую запись и реши с вопросом. 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Физминутка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Ребят, устали – отдохните.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Спасибо за работу, хорошего </a:t>
            </a:r>
            <a:r>
              <a:rPr lang="ru-RU" b="1" smtClean="0"/>
              <a:t>всем дня!</a:t>
            </a:r>
            <a:endParaRPr lang="ru-RU" b="1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11525" y="3184525"/>
          <a:ext cx="2520950" cy="488950"/>
        </p:xfrm>
        <a:graphic>
          <a:graphicData uri="http://schemas.openxmlformats.org/presentationml/2006/ole">
            <p:oleObj spid="_x0000_s1026" name="Объект упаковщика для оболочки" showAsIcon="1" r:id="rId3" imgW="2520360" imgH="488520" progId="Package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pl-Shablon2 13">
      <a:dk1>
        <a:srgbClr val="205FF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1A50D2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-Shablon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-Shabl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-Shabl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-Shablon2 13">
        <a:dk1>
          <a:srgbClr val="205FF6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A50D2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77</TotalTime>
  <Words>191</Words>
  <PresentationFormat>Экран (4:3)</PresentationFormat>
  <Paragraphs>43</Paragraphs>
  <Slides>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Default Theme</vt:lpstr>
      <vt:lpstr>Пакет</vt:lpstr>
      <vt:lpstr>Вычитание целых чисел в пределе 10000</vt:lpstr>
      <vt:lpstr>Коррекционные упражнения</vt:lpstr>
      <vt:lpstr>Считай и напиши ответы</vt:lpstr>
      <vt:lpstr>Слайд 4</vt:lpstr>
      <vt:lpstr>Вычитание чисел.</vt:lpstr>
      <vt:lpstr>Решение задачи.</vt:lpstr>
      <vt:lpstr>Физминутка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Вычитание целых чисел в пределе 10000</dc:title>
  <dc:creator>Администратор</dc:creator>
  <cp:lastModifiedBy>DNA7 X86</cp:lastModifiedBy>
  <cp:revision>15</cp:revision>
  <dcterms:created xsi:type="dcterms:W3CDTF">2020-04-13T08:59:59Z</dcterms:created>
  <dcterms:modified xsi:type="dcterms:W3CDTF">2020-04-14T04:15:11Z</dcterms:modified>
</cp:coreProperties>
</file>